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70675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37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301" y="1870605"/>
            <a:ext cx="5670074" cy="3979333"/>
          </a:xfrm>
        </p:spPr>
        <p:txBody>
          <a:bodyPr anchor="b"/>
          <a:lstStyle>
            <a:lvl1pPr algn="ctr">
              <a:defRPr sz="437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835" y="6003397"/>
            <a:ext cx="5003006" cy="2759603"/>
          </a:xfrm>
        </p:spPr>
        <p:txBody>
          <a:bodyPr/>
          <a:lstStyle>
            <a:lvl1pPr marL="0" indent="0" algn="ctr">
              <a:buNone/>
              <a:defRPr sz="1751"/>
            </a:lvl1pPr>
            <a:lvl2pPr marL="333527" indent="0" algn="ctr">
              <a:buNone/>
              <a:defRPr sz="1459"/>
            </a:lvl2pPr>
            <a:lvl3pPr marL="667055" indent="0" algn="ctr">
              <a:buNone/>
              <a:defRPr sz="1313"/>
            </a:lvl3pPr>
            <a:lvl4pPr marL="1000582" indent="0" algn="ctr">
              <a:buNone/>
              <a:defRPr sz="1167"/>
            </a:lvl4pPr>
            <a:lvl5pPr marL="1334110" indent="0" algn="ctr">
              <a:buNone/>
              <a:defRPr sz="1167"/>
            </a:lvl5pPr>
            <a:lvl6pPr marL="1667637" indent="0" algn="ctr">
              <a:buNone/>
              <a:defRPr sz="1167"/>
            </a:lvl6pPr>
            <a:lvl7pPr marL="2001164" indent="0" algn="ctr">
              <a:buNone/>
              <a:defRPr sz="1167"/>
            </a:lvl7pPr>
            <a:lvl8pPr marL="2334692" indent="0" algn="ctr">
              <a:buNone/>
              <a:defRPr sz="1167"/>
            </a:lvl8pPr>
            <a:lvl9pPr marL="2668219" indent="0" algn="ctr">
              <a:buNone/>
              <a:defRPr sz="1167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94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1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73702" y="608542"/>
            <a:ext cx="1438364" cy="968639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609" y="608542"/>
            <a:ext cx="4231709" cy="968639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3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99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135" y="2849566"/>
            <a:ext cx="5753457" cy="4754562"/>
          </a:xfrm>
        </p:spPr>
        <p:txBody>
          <a:bodyPr anchor="b"/>
          <a:lstStyle>
            <a:lvl1pPr>
              <a:defRPr sz="437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135" y="7649107"/>
            <a:ext cx="5753457" cy="2500312"/>
          </a:xfrm>
        </p:spPr>
        <p:txBody>
          <a:bodyPr/>
          <a:lstStyle>
            <a:lvl1pPr marL="0" indent="0">
              <a:buNone/>
              <a:defRPr sz="1751">
                <a:solidFill>
                  <a:schemeClr val="tx1"/>
                </a:solidFill>
              </a:defRPr>
            </a:lvl1pPr>
            <a:lvl2pPr marL="333527" indent="0">
              <a:buNone/>
              <a:defRPr sz="1459">
                <a:solidFill>
                  <a:schemeClr val="tx1">
                    <a:tint val="75000"/>
                  </a:schemeClr>
                </a:solidFill>
              </a:defRPr>
            </a:lvl2pPr>
            <a:lvl3pPr marL="66705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3pPr>
            <a:lvl4pPr marL="1000582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334110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667637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00116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334692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266821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31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609" y="3042708"/>
            <a:ext cx="2835037" cy="725223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7029" y="3042708"/>
            <a:ext cx="2835037" cy="725223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97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78" y="608544"/>
            <a:ext cx="5753457" cy="220927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478" y="2801938"/>
            <a:ext cx="2822008" cy="1373187"/>
          </a:xfrm>
        </p:spPr>
        <p:txBody>
          <a:bodyPr anchor="b"/>
          <a:lstStyle>
            <a:lvl1pPr marL="0" indent="0">
              <a:buNone/>
              <a:defRPr sz="1751" b="1"/>
            </a:lvl1pPr>
            <a:lvl2pPr marL="333527" indent="0">
              <a:buNone/>
              <a:defRPr sz="1459" b="1"/>
            </a:lvl2pPr>
            <a:lvl3pPr marL="667055" indent="0">
              <a:buNone/>
              <a:defRPr sz="1313" b="1"/>
            </a:lvl3pPr>
            <a:lvl4pPr marL="1000582" indent="0">
              <a:buNone/>
              <a:defRPr sz="1167" b="1"/>
            </a:lvl4pPr>
            <a:lvl5pPr marL="1334110" indent="0">
              <a:buNone/>
              <a:defRPr sz="1167" b="1"/>
            </a:lvl5pPr>
            <a:lvl6pPr marL="1667637" indent="0">
              <a:buNone/>
              <a:defRPr sz="1167" b="1"/>
            </a:lvl6pPr>
            <a:lvl7pPr marL="2001164" indent="0">
              <a:buNone/>
              <a:defRPr sz="1167" b="1"/>
            </a:lvl7pPr>
            <a:lvl8pPr marL="2334692" indent="0">
              <a:buNone/>
              <a:defRPr sz="1167" b="1"/>
            </a:lvl8pPr>
            <a:lvl9pPr marL="2668219" indent="0">
              <a:buNone/>
              <a:defRPr sz="1167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78" y="4175125"/>
            <a:ext cx="2822008" cy="614098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7029" y="2801938"/>
            <a:ext cx="2835906" cy="1373187"/>
          </a:xfrm>
        </p:spPr>
        <p:txBody>
          <a:bodyPr anchor="b"/>
          <a:lstStyle>
            <a:lvl1pPr marL="0" indent="0">
              <a:buNone/>
              <a:defRPr sz="1751" b="1"/>
            </a:lvl1pPr>
            <a:lvl2pPr marL="333527" indent="0">
              <a:buNone/>
              <a:defRPr sz="1459" b="1"/>
            </a:lvl2pPr>
            <a:lvl3pPr marL="667055" indent="0">
              <a:buNone/>
              <a:defRPr sz="1313" b="1"/>
            </a:lvl3pPr>
            <a:lvl4pPr marL="1000582" indent="0">
              <a:buNone/>
              <a:defRPr sz="1167" b="1"/>
            </a:lvl4pPr>
            <a:lvl5pPr marL="1334110" indent="0">
              <a:buNone/>
              <a:defRPr sz="1167" b="1"/>
            </a:lvl5pPr>
            <a:lvl6pPr marL="1667637" indent="0">
              <a:buNone/>
              <a:defRPr sz="1167" b="1"/>
            </a:lvl6pPr>
            <a:lvl7pPr marL="2001164" indent="0">
              <a:buNone/>
              <a:defRPr sz="1167" b="1"/>
            </a:lvl7pPr>
            <a:lvl8pPr marL="2334692" indent="0">
              <a:buNone/>
              <a:defRPr sz="1167" b="1"/>
            </a:lvl8pPr>
            <a:lvl9pPr marL="2668219" indent="0">
              <a:buNone/>
              <a:defRPr sz="1167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7029" y="4175125"/>
            <a:ext cx="2835906" cy="614098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9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68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7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78" y="762000"/>
            <a:ext cx="2151466" cy="2667000"/>
          </a:xfrm>
        </p:spPr>
        <p:txBody>
          <a:bodyPr anchor="b"/>
          <a:lstStyle>
            <a:lvl1pPr>
              <a:defRPr sz="233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906" y="1645711"/>
            <a:ext cx="3377029" cy="8122708"/>
          </a:xfrm>
        </p:spPr>
        <p:txBody>
          <a:bodyPr/>
          <a:lstStyle>
            <a:lvl1pPr>
              <a:defRPr sz="2334"/>
            </a:lvl1pPr>
            <a:lvl2pPr>
              <a:defRPr sz="2043"/>
            </a:lvl2pPr>
            <a:lvl3pPr>
              <a:defRPr sz="1751"/>
            </a:lvl3pPr>
            <a:lvl4pPr>
              <a:defRPr sz="1459"/>
            </a:lvl4pPr>
            <a:lvl5pPr>
              <a:defRPr sz="1459"/>
            </a:lvl5pPr>
            <a:lvl6pPr>
              <a:defRPr sz="1459"/>
            </a:lvl6pPr>
            <a:lvl7pPr>
              <a:defRPr sz="1459"/>
            </a:lvl7pPr>
            <a:lvl8pPr>
              <a:defRPr sz="1459"/>
            </a:lvl8pPr>
            <a:lvl9pPr>
              <a:defRPr sz="1459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478" y="3429000"/>
            <a:ext cx="2151466" cy="6352647"/>
          </a:xfrm>
        </p:spPr>
        <p:txBody>
          <a:bodyPr/>
          <a:lstStyle>
            <a:lvl1pPr marL="0" indent="0">
              <a:buNone/>
              <a:defRPr sz="1167"/>
            </a:lvl1pPr>
            <a:lvl2pPr marL="333527" indent="0">
              <a:buNone/>
              <a:defRPr sz="1021"/>
            </a:lvl2pPr>
            <a:lvl3pPr marL="667055" indent="0">
              <a:buNone/>
              <a:defRPr sz="875"/>
            </a:lvl3pPr>
            <a:lvl4pPr marL="1000582" indent="0">
              <a:buNone/>
              <a:defRPr sz="730"/>
            </a:lvl4pPr>
            <a:lvl5pPr marL="1334110" indent="0">
              <a:buNone/>
              <a:defRPr sz="730"/>
            </a:lvl5pPr>
            <a:lvl6pPr marL="1667637" indent="0">
              <a:buNone/>
              <a:defRPr sz="730"/>
            </a:lvl6pPr>
            <a:lvl7pPr marL="2001164" indent="0">
              <a:buNone/>
              <a:defRPr sz="730"/>
            </a:lvl7pPr>
            <a:lvl8pPr marL="2334692" indent="0">
              <a:buNone/>
              <a:defRPr sz="730"/>
            </a:lvl8pPr>
            <a:lvl9pPr marL="2668219" indent="0">
              <a:buNone/>
              <a:defRPr sz="73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19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78" y="762000"/>
            <a:ext cx="2151466" cy="2667000"/>
          </a:xfrm>
        </p:spPr>
        <p:txBody>
          <a:bodyPr anchor="b"/>
          <a:lstStyle>
            <a:lvl1pPr>
              <a:defRPr sz="233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5906" y="1645711"/>
            <a:ext cx="3377029" cy="8122708"/>
          </a:xfrm>
        </p:spPr>
        <p:txBody>
          <a:bodyPr anchor="t"/>
          <a:lstStyle>
            <a:lvl1pPr marL="0" indent="0">
              <a:buNone/>
              <a:defRPr sz="2334"/>
            </a:lvl1pPr>
            <a:lvl2pPr marL="333527" indent="0">
              <a:buNone/>
              <a:defRPr sz="2043"/>
            </a:lvl2pPr>
            <a:lvl3pPr marL="667055" indent="0">
              <a:buNone/>
              <a:defRPr sz="1751"/>
            </a:lvl3pPr>
            <a:lvl4pPr marL="1000582" indent="0">
              <a:buNone/>
              <a:defRPr sz="1459"/>
            </a:lvl4pPr>
            <a:lvl5pPr marL="1334110" indent="0">
              <a:buNone/>
              <a:defRPr sz="1459"/>
            </a:lvl5pPr>
            <a:lvl6pPr marL="1667637" indent="0">
              <a:buNone/>
              <a:defRPr sz="1459"/>
            </a:lvl6pPr>
            <a:lvl7pPr marL="2001164" indent="0">
              <a:buNone/>
              <a:defRPr sz="1459"/>
            </a:lvl7pPr>
            <a:lvl8pPr marL="2334692" indent="0">
              <a:buNone/>
              <a:defRPr sz="1459"/>
            </a:lvl8pPr>
            <a:lvl9pPr marL="2668219" indent="0">
              <a:buNone/>
              <a:defRPr sz="145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478" y="3429000"/>
            <a:ext cx="2151466" cy="6352647"/>
          </a:xfrm>
        </p:spPr>
        <p:txBody>
          <a:bodyPr/>
          <a:lstStyle>
            <a:lvl1pPr marL="0" indent="0">
              <a:buNone/>
              <a:defRPr sz="1167"/>
            </a:lvl1pPr>
            <a:lvl2pPr marL="333527" indent="0">
              <a:buNone/>
              <a:defRPr sz="1021"/>
            </a:lvl2pPr>
            <a:lvl3pPr marL="667055" indent="0">
              <a:buNone/>
              <a:defRPr sz="875"/>
            </a:lvl3pPr>
            <a:lvl4pPr marL="1000582" indent="0">
              <a:buNone/>
              <a:defRPr sz="730"/>
            </a:lvl4pPr>
            <a:lvl5pPr marL="1334110" indent="0">
              <a:buNone/>
              <a:defRPr sz="730"/>
            </a:lvl5pPr>
            <a:lvl6pPr marL="1667637" indent="0">
              <a:buNone/>
              <a:defRPr sz="730"/>
            </a:lvl6pPr>
            <a:lvl7pPr marL="2001164" indent="0">
              <a:buNone/>
              <a:defRPr sz="730"/>
            </a:lvl7pPr>
            <a:lvl8pPr marL="2334692" indent="0">
              <a:buNone/>
              <a:defRPr sz="730"/>
            </a:lvl8pPr>
            <a:lvl9pPr marL="2668219" indent="0">
              <a:buNone/>
              <a:defRPr sz="73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91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609" y="608544"/>
            <a:ext cx="5753457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609" y="3042708"/>
            <a:ext cx="5753457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8609" y="10593919"/>
            <a:ext cx="1500902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7730-A61B-4CD2-BCC2-4CF600353AE7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661" y="10593919"/>
            <a:ext cx="225135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1164" y="10593919"/>
            <a:ext cx="1500902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0816-A39C-4ADB-B98F-6E03AAB4F8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7055" rtl="0" eaLnBrk="1" latinLnBrk="0" hangingPunct="1">
        <a:lnSpc>
          <a:spcPct val="90000"/>
        </a:lnSpc>
        <a:spcBef>
          <a:spcPct val="0"/>
        </a:spcBef>
        <a:buNone/>
        <a:defRPr sz="3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764" indent="-166764" algn="l" defTabSz="667055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043" kern="1200">
          <a:solidFill>
            <a:schemeClr val="tx1"/>
          </a:solidFill>
          <a:latin typeface="+mn-lt"/>
          <a:ea typeface="+mn-ea"/>
          <a:cs typeface="+mn-cs"/>
        </a:defRPr>
      </a:lvl1pPr>
      <a:lvl2pPr marL="500291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751" kern="1200">
          <a:solidFill>
            <a:schemeClr val="tx1"/>
          </a:solidFill>
          <a:latin typeface="+mn-lt"/>
          <a:ea typeface="+mn-ea"/>
          <a:cs typeface="+mn-cs"/>
        </a:defRPr>
      </a:lvl2pPr>
      <a:lvl3pPr marL="833819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459" kern="1200">
          <a:solidFill>
            <a:schemeClr val="tx1"/>
          </a:solidFill>
          <a:latin typeface="+mn-lt"/>
          <a:ea typeface="+mn-ea"/>
          <a:cs typeface="+mn-cs"/>
        </a:defRPr>
      </a:lvl3pPr>
      <a:lvl4pPr marL="1167346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4pPr>
      <a:lvl5pPr marL="1500873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5pPr>
      <a:lvl6pPr marL="1834401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6pPr>
      <a:lvl7pPr marL="2167928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7pPr>
      <a:lvl8pPr marL="2501456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8pPr>
      <a:lvl9pPr marL="2834983" indent="-166764" algn="l" defTabSz="66705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1pPr>
      <a:lvl2pPr marL="333527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2pPr>
      <a:lvl3pPr marL="667055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3pPr>
      <a:lvl4pPr marL="1000582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4pPr>
      <a:lvl5pPr marL="1334110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5pPr>
      <a:lvl6pPr marL="1667637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6pPr>
      <a:lvl7pPr marL="2001164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7pPr>
      <a:lvl8pPr marL="2334692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8pPr>
      <a:lvl9pPr marL="2668219" algn="l" defTabSz="667055" rtl="0" eaLnBrk="1" latinLnBrk="0" hangingPunct="1">
        <a:defRPr sz="13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"/>
            <a:ext cx="6670675" cy="1142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4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Vivas</dc:creator>
  <cp:lastModifiedBy>Carolina Vivas</cp:lastModifiedBy>
  <cp:revision>1</cp:revision>
  <dcterms:created xsi:type="dcterms:W3CDTF">2019-04-09T14:02:47Z</dcterms:created>
  <dcterms:modified xsi:type="dcterms:W3CDTF">2019-04-09T14:08:21Z</dcterms:modified>
</cp:coreProperties>
</file>